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57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7BE337-1981-3A49-967E-6CF61919ACB6}" v="6" dt="2025-06-20T14:19:24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BE6F-58D4-198D-E824-7F95876C5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D2E424-E0A2-E5A8-AD66-D2537983C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45B09-054D-099F-F9B7-5356A2C2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E39EA-A9E6-E571-B4F7-4501B6B49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DC6A6-7DC8-25D2-7465-E7423D04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7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84AD-FE3C-9A93-C74E-7AB342E4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DACA3-8144-1B30-E56D-C336A676D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22619-9BCB-35A4-8971-67EA51AE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4CA5A-672C-7FA3-B5CE-01D34299D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54ED6-5E2A-7B57-B07B-734C2E39F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0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0A3A3-FF7F-B8C9-899A-73AE28522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A16F9-9CA2-48F6-9A81-301ABF54D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37344-E384-FEAF-D318-14823E25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89FD7-5CF0-BC93-8C04-2A609843C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5D778-9470-914D-B2B5-B2DA1E65E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3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E6716-08F5-EC4F-D5DE-6E08B4F0A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090B8-343D-9D34-364A-A781FD062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40BE5-413E-0332-DDA0-F3BAFDD74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550B2-C351-D6FF-D087-8FC308963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1E88B-DB7E-569B-46F1-258DD3EAA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2541A-A003-B11D-C48E-9D828B778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8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449A-BFA1-7B4D-B0D1-AA0A83EE2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D8742-3918-6B68-355C-F66156184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CF4DE-FE1E-2E5B-F335-AF8FC3B76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93503-B979-5BEE-A893-D56C3C98E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D1B1A-06AC-52A7-9BCF-9860281DCE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04376B-45F0-02E6-E216-0D95DE08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3C4-22AE-3B68-21F0-A2C7022F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34C17-A1BF-0626-F55E-E0C1E0AE3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11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170-6CB3-70BF-5363-D5CFA21FC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66751-A86B-767F-6285-5355D1698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A01A79-2933-1834-5AA2-C14D6BEAB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02BD4-FBD7-A41A-06F9-2BC59BF6F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5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6811B-CD1F-563D-13BD-034C76649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947D42-88CF-90C1-634B-689994ED5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40BE8-D5FB-A4A3-3C96-5FF5E288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3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AA3A-B4D4-DEE6-8BD2-B37CD49F6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A4BD0-8072-AEE4-2C67-892AD8C0C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943E1-1875-FA92-F4CA-188B238D1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0B6D4-F157-2688-441B-8BBDC67ED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9E8DA6-18A9-186C-579C-222B140D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D1416-D20C-076B-347D-4B620199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8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046F6-E8F0-9A07-EFD6-2E9EEE43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08B40-8783-239A-6662-8C748C18F5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3C099-E2E3-9624-C25F-DDC181FE4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A55AF-2731-84C7-4BA0-84BD70A7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53464-9844-ABE0-970C-837318921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A22A4F-5551-E2E8-D823-5ADF4978D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6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B3B11-70DD-804A-BE20-9FD85333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EB5EF-8D32-F856-01A6-8061ACB1A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3D7AC-C4E0-EED6-27CB-367EC8C5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A80A6-C15F-66DF-2F51-107C65D3A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72716-6630-B75C-5EE1-A7B0C77B4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99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4FA94-7F7A-AFB8-71D4-978DFB5F9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D16DF1-90C5-2212-796B-A91EB9668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5C29B-CF9D-804B-35D3-CF7C4BAD0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CEB86-43C1-9D6F-14FA-0909220B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707E2-C880-74A7-5D93-E45D5F58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6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9BAACE-86D4-6013-2F1A-4D6B0C08F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E67BD-1184-5164-1B85-6274B8408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FBA41-3033-045D-335C-B35C1512A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DD52-EC26-6C48-BAA9-E493C26FC2B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89459-BD64-B121-268F-1C8905CCA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23068-8702-7996-28A2-0C6F6DA17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0115B-4C89-7D41-AFB7-69607D3C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6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47EEE6-C217-9C1A-2B7E-D28BBDE3E8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3ADA00-26EF-312A-380B-1DB8C376AC9F}"/>
              </a:ext>
            </a:extLst>
          </p:cNvPr>
          <p:cNvSpPr txBox="1"/>
          <p:nvPr/>
        </p:nvSpPr>
        <p:spPr>
          <a:xfrm>
            <a:off x="4687330" y="1081773"/>
            <a:ext cx="5713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Presentation Title Goes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F630C0-8A5C-A697-CEE3-8D12901CECF6}"/>
              </a:ext>
            </a:extLst>
          </p:cNvPr>
          <p:cNvSpPr txBox="1"/>
          <p:nvPr/>
        </p:nvSpPr>
        <p:spPr>
          <a:xfrm>
            <a:off x="4687330" y="1886815"/>
            <a:ext cx="4613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Speaker Name Goes Here 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Speaker Credentials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F649C2-8950-69F9-F523-C9F44BF93CC7}"/>
              </a:ext>
            </a:extLst>
          </p:cNvPr>
          <p:cNvSpPr txBox="1"/>
          <p:nvPr/>
        </p:nvSpPr>
        <p:spPr>
          <a:xfrm>
            <a:off x="4749687" y="2559770"/>
            <a:ext cx="224452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Speaker Title Goes Here</a:t>
            </a:r>
          </a:p>
          <a:p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Country</a:t>
            </a:r>
          </a:p>
        </p:txBody>
      </p:sp>
    </p:spTree>
    <p:extLst>
      <p:ext uri="{BB962C8B-B14F-4D97-AF65-F5344CB8AC3E}">
        <p14:creationId xmlns:p14="http://schemas.microsoft.com/office/powerpoint/2010/main" val="406133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270C0F-B069-64A2-17A8-2A9A7B0665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102350"/>
            <a:ext cx="12192000" cy="75565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AAC8D9F-4841-729C-255D-20634D6DD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606286"/>
              </p:ext>
            </p:extLst>
          </p:nvPr>
        </p:nvGraphicFramePr>
        <p:xfrm>
          <a:off x="2147887" y="2309812"/>
          <a:ext cx="7896225" cy="2238375"/>
        </p:xfrm>
        <a:graphic>
          <a:graphicData uri="http://schemas.openxmlformats.org/drawingml/2006/table">
            <a:tbl>
              <a:tblPr/>
              <a:tblGrid>
                <a:gridCol w="2638425">
                  <a:extLst>
                    <a:ext uri="{9D8B030D-6E8A-4147-A177-3AD203B41FA5}">
                      <a16:colId xmlns:a16="http://schemas.microsoft.com/office/drawing/2014/main" val="327732192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43006110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Commercial Interest</a:t>
                      </a:r>
                      <a:r>
                        <a:rPr lang="en-US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Relationship(s)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18666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560949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24992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353748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09003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08337F29-CE3C-2732-6BA9-06736CF0F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888" y="230901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7F7C64-8FFE-276B-B360-F32B133F508F}"/>
              </a:ext>
            </a:extLst>
          </p:cNvPr>
          <p:cNvSpPr txBox="1"/>
          <p:nvPr/>
        </p:nvSpPr>
        <p:spPr>
          <a:xfrm>
            <a:off x="4715243" y="1431461"/>
            <a:ext cx="2377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entury Gothic" panose="020B0502020202020204" pitchFamily="34" charset="0"/>
              </a:rPr>
              <a:t>Disclosures</a:t>
            </a:r>
          </a:p>
        </p:txBody>
      </p:sp>
    </p:spTree>
    <p:extLst>
      <p:ext uri="{BB962C8B-B14F-4D97-AF65-F5344CB8AC3E}">
        <p14:creationId xmlns:p14="http://schemas.microsoft.com/office/powerpoint/2010/main" val="405185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83ADA00-26EF-312A-380B-1DB8C376AC9F}"/>
              </a:ext>
            </a:extLst>
          </p:cNvPr>
          <p:cNvSpPr txBox="1"/>
          <p:nvPr/>
        </p:nvSpPr>
        <p:spPr>
          <a:xfrm>
            <a:off x="322025" y="542249"/>
            <a:ext cx="269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Title goes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5076A-CAE1-3F50-9458-DCE279850D74}"/>
              </a:ext>
            </a:extLst>
          </p:cNvPr>
          <p:cNvSpPr txBox="1"/>
          <p:nvPr/>
        </p:nvSpPr>
        <p:spPr>
          <a:xfrm>
            <a:off x="322024" y="1065469"/>
            <a:ext cx="1115050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Lorem ipsum dolor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adipiscing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id </a:t>
            </a:r>
            <a:r>
              <a:rPr lang="en-US" sz="1400" dirty="0" err="1">
                <a:latin typeface="Century Gothic" panose="020B0502020202020204" pitchFamily="34" charset="0"/>
              </a:rPr>
              <a:t>justo</a:t>
            </a:r>
            <a:r>
              <a:rPr lang="en-US" sz="1400" dirty="0">
                <a:latin typeface="Century Gothic" panose="020B0502020202020204" pitchFamily="34" charset="0"/>
              </a:rPr>
              <a:t> nisi.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turpis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ante pulvinar auctor.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ac maximus ligula. </a:t>
            </a:r>
            <a:r>
              <a:rPr lang="en-US" sz="1400" dirty="0" err="1">
                <a:latin typeface="Century Gothic" panose="020B0502020202020204" pitchFamily="34" charset="0"/>
              </a:rPr>
              <a:t>Praesent</a:t>
            </a:r>
            <a:r>
              <a:rPr lang="en-US" sz="1400" dirty="0">
                <a:latin typeface="Century Gothic" panose="020B0502020202020204" pitchFamily="34" charset="0"/>
              </a:rPr>
              <a:t> non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lectus</a:t>
            </a:r>
            <a:r>
              <a:rPr lang="en-US" sz="1400" dirty="0">
                <a:latin typeface="Century Gothic" panose="020B0502020202020204" pitchFamily="34" charset="0"/>
              </a:rPr>
              <a:t>. Nam ac </a:t>
            </a:r>
            <a:r>
              <a:rPr lang="en-US" sz="1400" dirty="0" err="1">
                <a:latin typeface="Century Gothic" panose="020B0502020202020204" pitchFamily="34" charset="0"/>
              </a:rPr>
              <a:t>arcu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lorem porta </a:t>
            </a:r>
            <a:r>
              <a:rPr lang="en-US" sz="1400" dirty="0" err="1">
                <a:latin typeface="Century Gothic" panose="020B0502020202020204" pitchFamily="34" charset="0"/>
              </a:rPr>
              <a:t>rutrum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Phasellus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facilisis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sodales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. Integer </a:t>
            </a:r>
            <a:r>
              <a:rPr lang="en-US" sz="1400" dirty="0" err="1">
                <a:latin typeface="Century Gothic" panose="020B0502020202020204" pitchFamily="34" charset="0"/>
              </a:rPr>
              <a:t>sem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tellus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feugiat</a:t>
            </a:r>
            <a:r>
              <a:rPr lang="en-US" sz="1400" dirty="0">
                <a:latin typeface="Century Gothic" panose="020B0502020202020204" pitchFamily="34" charset="0"/>
              </a:rPr>
              <a:t> sed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 sed, </a:t>
            </a:r>
            <a:r>
              <a:rPr lang="en-US" sz="1400" dirty="0" err="1">
                <a:latin typeface="Century Gothic" panose="020B0502020202020204" pitchFamily="34" charset="0"/>
              </a:rPr>
              <a:t>hendrerit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blandit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leo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egestas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dapibus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. Duis </a:t>
            </a:r>
            <a:r>
              <a:rPr lang="en-US" sz="1400" dirty="0" err="1">
                <a:latin typeface="Century Gothic" panose="020B0502020202020204" pitchFamily="34" charset="0"/>
              </a:rPr>
              <a:t>consequat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erat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risus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eleifend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enim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porttitor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quis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Quisque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malesuada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augue</a:t>
            </a:r>
            <a:r>
              <a:rPr lang="en-US" sz="1400" dirty="0">
                <a:latin typeface="Century Gothic" panose="020B0502020202020204" pitchFamily="34" charset="0"/>
              </a:rPr>
              <a:t>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libero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, non tempus dui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Quisque</a:t>
            </a:r>
            <a:r>
              <a:rPr lang="en-US" sz="1400" dirty="0">
                <a:latin typeface="Century Gothic" panose="020B0502020202020204" pitchFamily="34" charset="0"/>
              </a:rPr>
              <a:t> in </a:t>
            </a:r>
            <a:r>
              <a:rPr lang="en-US" sz="1400" dirty="0" err="1">
                <a:latin typeface="Century Gothic" panose="020B0502020202020204" pitchFamily="34" charset="0"/>
              </a:rPr>
              <a:t>lacus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massa</a:t>
            </a:r>
            <a:r>
              <a:rPr lang="en-US" sz="1400" dirty="0">
                <a:latin typeface="Century Gothic" panose="020B0502020202020204" pitchFamily="34" charset="0"/>
              </a:rPr>
              <a:t>. Morbi vel </a:t>
            </a:r>
            <a:r>
              <a:rPr lang="en-US" sz="1400" dirty="0" err="1">
                <a:latin typeface="Century Gothic" panose="020B0502020202020204" pitchFamily="34" charset="0"/>
              </a:rPr>
              <a:t>dapibus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diam.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sed ante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. Sed maximus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tincidunt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elementum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urna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fringilla</a:t>
            </a:r>
            <a:r>
              <a:rPr lang="en-US" sz="1400" dirty="0">
                <a:latin typeface="Century Gothic" panose="020B0502020202020204" pitchFamily="34" charset="0"/>
              </a:rPr>
              <a:t> vitae.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65CE04-19A1-DCF9-44AB-FFF07B461C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102350"/>
            <a:ext cx="12192000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63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83ADA00-26EF-312A-380B-1DB8C376AC9F}"/>
              </a:ext>
            </a:extLst>
          </p:cNvPr>
          <p:cNvSpPr txBox="1"/>
          <p:nvPr/>
        </p:nvSpPr>
        <p:spPr>
          <a:xfrm>
            <a:off x="322025" y="542249"/>
            <a:ext cx="269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Title goes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5076A-CAE1-3F50-9458-DCE279850D74}"/>
              </a:ext>
            </a:extLst>
          </p:cNvPr>
          <p:cNvSpPr txBox="1"/>
          <p:nvPr/>
        </p:nvSpPr>
        <p:spPr>
          <a:xfrm>
            <a:off x="322025" y="1065469"/>
            <a:ext cx="552588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Lorem ipsum dolor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adipiscing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id </a:t>
            </a:r>
            <a:r>
              <a:rPr lang="en-US" sz="1400" dirty="0" err="1">
                <a:latin typeface="Century Gothic" panose="020B0502020202020204" pitchFamily="34" charset="0"/>
              </a:rPr>
              <a:t>justo</a:t>
            </a:r>
            <a:r>
              <a:rPr lang="en-US" sz="1400" dirty="0">
                <a:latin typeface="Century Gothic" panose="020B0502020202020204" pitchFamily="34" charset="0"/>
              </a:rPr>
              <a:t> nisi.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turpis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ante pulvinar auctor.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ac maximus ligula. </a:t>
            </a:r>
            <a:r>
              <a:rPr lang="en-US" sz="1400" dirty="0" err="1">
                <a:latin typeface="Century Gothic" panose="020B0502020202020204" pitchFamily="34" charset="0"/>
              </a:rPr>
              <a:t>Praesent</a:t>
            </a:r>
            <a:r>
              <a:rPr lang="en-US" sz="1400" dirty="0">
                <a:latin typeface="Century Gothic" panose="020B0502020202020204" pitchFamily="34" charset="0"/>
              </a:rPr>
              <a:t> non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lectus</a:t>
            </a:r>
            <a:r>
              <a:rPr lang="en-US" sz="1400" dirty="0">
                <a:latin typeface="Century Gothic" panose="020B0502020202020204" pitchFamily="34" charset="0"/>
              </a:rPr>
              <a:t>. Nam ac </a:t>
            </a:r>
            <a:r>
              <a:rPr lang="en-US" sz="1400" dirty="0" err="1">
                <a:latin typeface="Century Gothic" panose="020B0502020202020204" pitchFamily="34" charset="0"/>
              </a:rPr>
              <a:t>arcu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lorem porta </a:t>
            </a:r>
            <a:r>
              <a:rPr lang="en-US" sz="1400" dirty="0" err="1">
                <a:latin typeface="Century Gothic" panose="020B0502020202020204" pitchFamily="34" charset="0"/>
              </a:rPr>
              <a:t>rutrum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Phasellus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facilisis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sodales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. Integer </a:t>
            </a:r>
            <a:r>
              <a:rPr lang="en-US" sz="1400" dirty="0" err="1">
                <a:latin typeface="Century Gothic" panose="020B0502020202020204" pitchFamily="34" charset="0"/>
              </a:rPr>
              <a:t>sem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tellus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feugiat</a:t>
            </a:r>
            <a:r>
              <a:rPr lang="en-US" sz="1400" dirty="0">
                <a:latin typeface="Century Gothic" panose="020B0502020202020204" pitchFamily="34" charset="0"/>
              </a:rPr>
              <a:t> sed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 sed, </a:t>
            </a:r>
            <a:r>
              <a:rPr lang="en-US" sz="1400" dirty="0" err="1">
                <a:latin typeface="Century Gothic" panose="020B0502020202020204" pitchFamily="34" charset="0"/>
              </a:rPr>
              <a:t>hendrerit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blandit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leo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egestas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dapibus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. Duis </a:t>
            </a:r>
            <a:r>
              <a:rPr lang="en-US" sz="1400" dirty="0" err="1">
                <a:latin typeface="Century Gothic" panose="020B0502020202020204" pitchFamily="34" charset="0"/>
              </a:rPr>
              <a:t>consequat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erat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risus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eleifend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enim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porttitor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quis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Quisque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malesuada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augue</a:t>
            </a:r>
            <a:r>
              <a:rPr lang="en-US" sz="1400" dirty="0">
                <a:latin typeface="Century Gothic" panose="020B0502020202020204" pitchFamily="34" charset="0"/>
              </a:rPr>
              <a:t>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libero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, non tempus dui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Quisque</a:t>
            </a:r>
            <a:r>
              <a:rPr lang="en-US" sz="1400" dirty="0">
                <a:latin typeface="Century Gothic" panose="020B0502020202020204" pitchFamily="34" charset="0"/>
              </a:rPr>
              <a:t> in </a:t>
            </a:r>
            <a:r>
              <a:rPr lang="en-US" sz="1400" dirty="0" err="1">
                <a:latin typeface="Century Gothic" panose="020B0502020202020204" pitchFamily="34" charset="0"/>
              </a:rPr>
              <a:t>lacus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massa</a:t>
            </a:r>
            <a:r>
              <a:rPr lang="en-US" sz="1400" dirty="0">
                <a:latin typeface="Century Gothic" panose="020B0502020202020204" pitchFamily="34" charset="0"/>
              </a:rPr>
              <a:t>. Morbi vel </a:t>
            </a:r>
            <a:r>
              <a:rPr lang="en-US" sz="1400" dirty="0" err="1">
                <a:latin typeface="Century Gothic" panose="020B0502020202020204" pitchFamily="34" charset="0"/>
              </a:rPr>
              <a:t>dapibus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diam.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sed ante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. Sed maximus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tincidunt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elementum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urna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fringilla</a:t>
            </a:r>
            <a:r>
              <a:rPr lang="en-US" sz="1400" dirty="0">
                <a:latin typeface="Century Gothic" panose="020B0502020202020204" pitchFamily="34" charset="0"/>
              </a:rPr>
              <a:t> vitae.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E6D1C-D9B5-5909-27F6-7D58649A552D}"/>
              </a:ext>
            </a:extLst>
          </p:cNvPr>
          <p:cNvSpPr txBox="1"/>
          <p:nvPr/>
        </p:nvSpPr>
        <p:spPr>
          <a:xfrm>
            <a:off x="6096000" y="1065469"/>
            <a:ext cx="552588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Lorem ipsum dolor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adipiscing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id </a:t>
            </a:r>
            <a:r>
              <a:rPr lang="en-US" sz="1400" dirty="0" err="1">
                <a:latin typeface="Century Gothic" panose="020B0502020202020204" pitchFamily="34" charset="0"/>
              </a:rPr>
              <a:t>justo</a:t>
            </a:r>
            <a:r>
              <a:rPr lang="en-US" sz="1400" dirty="0">
                <a:latin typeface="Century Gothic" panose="020B0502020202020204" pitchFamily="34" charset="0"/>
              </a:rPr>
              <a:t> nisi.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turpis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ante pulvinar auctor.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ac maximus ligula. </a:t>
            </a:r>
            <a:r>
              <a:rPr lang="en-US" sz="1400" dirty="0" err="1">
                <a:latin typeface="Century Gothic" panose="020B0502020202020204" pitchFamily="34" charset="0"/>
              </a:rPr>
              <a:t>Praesent</a:t>
            </a:r>
            <a:r>
              <a:rPr lang="en-US" sz="1400" dirty="0">
                <a:latin typeface="Century Gothic" panose="020B0502020202020204" pitchFamily="34" charset="0"/>
              </a:rPr>
              <a:t> non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lectus</a:t>
            </a:r>
            <a:r>
              <a:rPr lang="en-US" sz="1400" dirty="0">
                <a:latin typeface="Century Gothic" panose="020B0502020202020204" pitchFamily="34" charset="0"/>
              </a:rPr>
              <a:t>. Nam ac </a:t>
            </a:r>
            <a:r>
              <a:rPr lang="en-US" sz="1400" dirty="0" err="1">
                <a:latin typeface="Century Gothic" panose="020B0502020202020204" pitchFamily="34" charset="0"/>
              </a:rPr>
              <a:t>arcu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lorem porta </a:t>
            </a:r>
            <a:r>
              <a:rPr lang="en-US" sz="1400" dirty="0" err="1">
                <a:latin typeface="Century Gothic" panose="020B0502020202020204" pitchFamily="34" charset="0"/>
              </a:rPr>
              <a:t>rutrum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Phasellus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facilisis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sodales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. Integer </a:t>
            </a:r>
            <a:r>
              <a:rPr lang="en-US" sz="1400" dirty="0" err="1">
                <a:latin typeface="Century Gothic" panose="020B0502020202020204" pitchFamily="34" charset="0"/>
              </a:rPr>
              <a:t>sem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tellus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feugiat</a:t>
            </a:r>
            <a:r>
              <a:rPr lang="en-US" sz="1400" dirty="0">
                <a:latin typeface="Century Gothic" panose="020B0502020202020204" pitchFamily="34" charset="0"/>
              </a:rPr>
              <a:t> sed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 sed, </a:t>
            </a:r>
            <a:r>
              <a:rPr lang="en-US" sz="1400" dirty="0" err="1">
                <a:latin typeface="Century Gothic" panose="020B0502020202020204" pitchFamily="34" charset="0"/>
              </a:rPr>
              <a:t>hendrerit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blandit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leo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egestas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dapibus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. Duis </a:t>
            </a:r>
            <a:r>
              <a:rPr lang="en-US" sz="1400" dirty="0" err="1">
                <a:latin typeface="Century Gothic" panose="020B0502020202020204" pitchFamily="34" charset="0"/>
              </a:rPr>
              <a:t>consequat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erat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risus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eleifend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enim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porttitor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quis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Quisque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malesuada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augue</a:t>
            </a:r>
            <a:r>
              <a:rPr lang="en-US" sz="1400" dirty="0">
                <a:latin typeface="Century Gothic" panose="020B0502020202020204" pitchFamily="34" charset="0"/>
              </a:rPr>
              <a:t>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libero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, non tempus dui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Quisque</a:t>
            </a:r>
            <a:r>
              <a:rPr lang="en-US" sz="1400" dirty="0">
                <a:latin typeface="Century Gothic" panose="020B0502020202020204" pitchFamily="34" charset="0"/>
              </a:rPr>
              <a:t> in </a:t>
            </a:r>
            <a:r>
              <a:rPr lang="en-US" sz="1400" dirty="0" err="1">
                <a:latin typeface="Century Gothic" panose="020B0502020202020204" pitchFamily="34" charset="0"/>
              </a:rPr>
              <a:t>lacus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massa</a:t>
            </a:r>
            <a:r>
              <a:rPr lang="en-US" sz="1400" dirty="0">
                <a:latin typeface="Century Gothic" panose="020B0502020202020204" pitchFamily="34" charset="0"/>
              </a:rPr>
              <a:t>. Morbi vel </a:t>
            </a:r>
            <a:r>
              <a:rPr lang="en-US" sz="1400" dirty="0" err="1">
                <a:latin typeface="Century Gothic" panose="020B0502020202020204" pitchFamily="34" charset="0"/>
              </a:rPr>
              <a:t>dapibus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diam.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sed ante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. Sed maximus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tincidunt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elementum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urna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fringilla</a:t>
            </a:r>
            <a:r>
              <a:rPr lang="en-US" sz="1400" dirty="0">
                <a:latin typeface="Century Gothic" panose="020B0502020202020204" pitchFamily="34" charset="0"/>
              </a:rPr>
              <a:t> vitae.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Ut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 dui a </a:t>
            </a:r>
            <a:r>
              <a:rPr lang="en-US" sz="1400" dirty="0" err="1">
                <a:latin typeface="Century Gothic" panose="020B0502020202020204" pitchFamily="34" charset="0"/>
              </a:rPr>
              <a:t>nibh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scelerisque</a:t>
            </a:r>
            <a:r>
              <a:rPr lang="en-US" sz="1400" dirty="0">
                <a:latin typeface="Century Gothic" panose="020B0502020202020204" pitchFamily="34" charset="0"/>
              </a:rPr>
              <a:t> semper </a:t>
            </a:r>
            <a:r>
              <a:rPr lang="en-US" sz="1400" dirty="0" err="1">
                <a:latin typeface="Century Gothic" panose="020B0502020202020204" pitchFamily="34" charset="0"/>
              </a:rPr>
              <a:t>tempor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sapien</a:t>
            </a:r>
            <a:r>
              <a:rPr lang="en-US" sz="1400" dirty="0">
                <a:latin typeface="Century Gothic" panose="020B0502020202020204" pitchFamily="34" charset="0"/>
              </a:rPr>
              <a:t>. Sed pulvinar dui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metus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condimentum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interdum</a:t>
            </a:r>
            <a:r>
              <a:rPr lang="en-US" sz="1400" dirty="0">
                <a:latin typeface="Century Gothic" panose="020B0502020202020204" pitchFamily="34" charset="0"/>
              </a:rPr>
              <a:t> ac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04E1E4-0822-3DA6-2609-C7B7F10FF0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102350"/>
            <a:ext cx="12192000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75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83ADA00-26EF-312A-380B-1DB8C376AC9F}"/>
              </a:ext>
            </a:extLst>
          </p:cNvPr>
          <p:cNvSpPr txBox="1"/>
          <p:nvPr/>
        </p:nvSpPr>
        <p:spPr>
          <a:xfrm>
            <a:off x="322025" y="542249"/>
            <a:ext cx="269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Title goes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5076A-CAE1-3F50-9458-DCE279850D74}"/>
              </a:ext>
            </a:extLst>
          </p:cNvPr>
          <p:cNvSpPr txBox="1"/>
          <p:nvPr/>
        </p:nvSpPr>
        <p:spPr>
          <a:xfrm>
            <a:off x="322024" y="1065469"/>
            <a:ext cx="78012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Lorem ipsum dolor sit </a:t>
            </a:r>
            <a:r>
              <a:rPr lang="en-US" sz="1400" dirty="0" err="1">
                <a:latin typeface="Century Gothic" panose="020B0502020202020204" pitchFamily="34" charset="0"/>
              </a:rPr>
              <a:t>amet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adipiscing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elit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id </a:t>
            </a:r>
            <a:r>
              <a:rPr lang="en-US" sz="1400" dirty="0" err="1">
                <a:latin typeface="Century Gothic" panose="020B0502020202020204" pitchFamily="34" charset="0"/>
              </a:rPr>
              <a:t>justo</a:t>
            </a:r>
            <a:r>
              <a:rPr lang="en-US" sz="1400" dirty="0">
                <a:latin typeface="Century Gothic" panose="020B0502020202020204" pitchFamily="34" charset="0"/>
              </a:rPr>
              <a:t> nisi. </a:t>
            </a:r>
            <a:r>
              <a:rPr lang="en-US" sz="1400" dirty="0" err="1">
                <a:latin typeface="Century Gothic" panose="020B0502020202020204" pitchFamily="34" charset="0"/>
              </a:rPr>
              <a:t>Pellentesque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eget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turpis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ut</a:t>
            </a:r>
            <a:r>
              <a:rPr lang="en-US" sz="1400" dirty="0">
                <a:latin typeface="Century Gothic" panose="020B0502020202020204" pitchFamily="34" charset="0"/>
              </a:rPr>
              <a:t> ante pulvinar auctor. </a:t>
            </a:r>
            <a:r>
              <a:rPr lang="en-US" sz="1400" dirty="0" err="1">
                <a:latin typeface="Century Gothic" panose="020B0502020202020204" pitchFamily="34" charset="0"/>
              </a:rPr>
              <a:t>Nulla</a:t>
            </a:r>
            <a:r>
              <a:rPr lang="en-US" sz="1400" dirty="0">
                <a:latin typeface="Century Gothic" panose="020B0502020202020204" pitchFamily="34" charset="0"/>
              </a:rPr>
              <a:t> ac maximus ligula. </a:t>
            </a:r>
            <a:r>
              <a:rPr lang="en-US" sz="1400" dirty="0" err="1">
                <a:latin typeface="Century Gothic" panose="020B0502020202020204" pitchFamily="34" charset="0"/>
              </a:rPr>
              <a:t>Praesent</a:t>
            </a:r>
            <a:r>
              <a:rPr lang="en-US" sz="1400" dirty="0">
                <a:latin typeface="Century Gothic" panose="020B0502020202020204" pitchFamily="34" charset="0"/>
              </a:rPr>
              <a:t> non </a:t>
            </a:r>
            <a:r>
              <a:rPr lang="en-US" sz="1400" dirty="0" err="1">
                <a:latin typeface="Century Gothic" panose="020B0502020202020204" pitchFamily="34" charset="0"/>
              </a:rPr>
              <a:t>accumsan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lectus</a:t>
            </a:r>
            <a:r>
              <a:rPr lang="en-US" sz="1400" dirty="0">
                <a:latin typeface="Century Gothic" panose="020B0502020202020204" pitchFamily="34" charset="0"/>
              </a:rPr>
              <a:t>. Nam ac </a:t>
            </a:r>
            <a:r>
              <a:rPr lang="en-US" sz="1400" dirty="0" err="1">
                <a:latin typeface="Century Gothic" panose="020B0502020202020204" pitchFamily="34" charset="0"/>
              </a:rPr>
              <a:t>arcu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eu</a:t>
            </a:r>
            <a:r>
              <a:rPr lang="en-US" sz="1400" dirty="0">
                <a:latin typeface="Century Gothic" panose="020B0502020202020204" pitchFamily="34" charset="0"/>
              </a:rPr>
              <a:t> lorem porta </a:t>
            </a:r>
            <a:r>
              <a:rPr lang="en-US" sz="1400" dirty="0" err="1">
                <a:latin typeface="Century Gothic" panose="020B0502020202020204" pitchFamily="34" charset="0"/>
              </a:rPr>
              <a:t>rutrum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Phasellus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facilisis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sodales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consectetur</a:t>
            </a:r>
            <a:r>
              <a:rPr lang="en-US" sz="1400" dirty="0">
                <a:latin typeface="Century Gothic" panose="020B0502020202020204" pitchFamily="34" charset="0"/>
              </a:rPr>
              <a:t>. Integer </a:t>
            </a:r>
            <a:r>
              <a:rPr lang="en-US" sz="1400" dirty="0" err="1">
                <a:latin typeface="Century Gothic" panose="020B0502020202020204" pitchFamily="34" charset="0"/>
              </a:rPr>
              <a:t>sem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tellus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feugiat</a:t>
            </a:r>
            <a:r>
              <a:rPr lang="en-US" sz="1400" dirty="0">
                <a:latin typeface="Century Gothic" panose="020B0502020202020204" pitchFamily="34" charset="0"/>
              </a:rPr>
              <a:t> sed </a:t>
            </a:r>
            <a:r>
              <a:rPr lang="en-US" sz="1400" dirty="0" err="1">
                <a:latin typeface="Century Gothic" panose="020B0502020202020204" pitchFamily="34" charset="0"/>
              </a:rPr>
              <a:t>tortor</a:t>
            </a:r>
            <a:r>
              <a:rPr lang="en-US" sz="1400" dirty="0">
                <a:latin typeface="Century Gothic" panose="020B0502020202020204" pitchFamily="34" charset="0"/>
              </a:rPr>
              <a:t> sed, </a:t>
            </a:r>
            <a:r>
              <a:rPr lang="en-US" sz="1400" dirty="0" err="1">
                <a:latin typeface="Century Gothic" panose="020B0502020202020204" pitchFamily="34" charset="0"/>
              </a:rPr>
              <a:t>hendrerit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ultrices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neque</a:t>
            </a:r>
            <a:r>
              <a:rPr lang="en-US" sz="1400" dirty="0">
                <a:latin typeface="Century Gothic" panose="020B0502020202020204" pitchFamily="34" charset="0"/>
              </a:rPr>
              <a:t>. </a:t>
            </a:r>
            <a:r>
              <a:rPr lang="en-US" sz="1400" dirty="0" err="1">
                <a:latin typeface="Century Gothic" panose="020B0502020202020204" pitchFamily="34" charset="0"/>
              </a:rPr>
              <a:t>Curabitur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blandit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</a:rPr>
              <a:t>leo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E6D1C-D9B5-5909-27F6-7D58649A552D}"/>
              </a:ext>
            </a:extLst>
          </p:cNvPr>
          <p:cNvSpPr txBox="1"/>
          <p:nvPr/>
        </p:nvSpPr>
        <p:spPr>
          <a:xfrm>
            <a:off x="384357" y="2590551"/>
            <a:ext cx="25654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400" dirty="0">
                <a:latin typeface="Century Gothic" panose="020B0502020202020204" pitchFamily="34" charset="0"/>
              </a:rPr>
              <a:t>Lorem ipsum dolor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400" dirty="0">
                <a:latin typeface="Century Gothic" panose="020B0502020202020204" pitchFamily="34" charset="0"/>
              </a:rPr>
              <a:t>Lorem ipsum dolor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400" dirty="0">
                <a:latin typeface="Century Gothic" panose="020B0502020202020204" pitchFamily="34" charset="0"/>
              </a:rPr>
              <a:t>Lorem ipsum dolor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400" dirty="0">
                <a:latin typeface="Century Gothic" panose="020B0502020202020204" pitchFamily="34" charset="0"/>
              </a:rPr>
              <a:t>Lorem ipsum dolor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400" dirty="0">
                <a:latin typeface="Century Gothic" panose="020B0502020202020204" pitchFamily="34" charset="0"/>
              </a:rPr>
              <a:t>Lorem ipsum dolor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CFD9D-2359-821C-25A6-A931665268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102350"/>
            <a:ext cx="12192000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27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957B4F-8CE9-B302-BA86-FCFC25AB41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3ADA00-26EF-312A-380B-1DB8C376AC9F}"/>
              </a:ext>
            </a:extLst>
          </p:cNvPr>
          <p:cNvSpPr txBox="1"/>
          <p:nvPr/>
        </p:nvSpPr>
        <p:spPr>
          <a:xfrm>
            <a:off x="3965465" y="2005564"/>
            <a:ext cx="44775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0736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B03EBC09-8492-4F91-8C93-5FB32AA25964}"/>
</file>

<file path=customXml/itemProps2.xml><?xml version="1.0" encoding="utf-8"?>
<ds:datastoreItem xmlns:ds="http://schemas.openxmlformats.org/officeDocument/2006/customXml" ds:itemID="{ED754B35-6B0F-424A-A72A-0CCF9AE56B79}"/>
</file>

<file path=customXml/itemProps3.xml><?xml version="1.0" encoding="utf-8"?>
<ds:datastoreItem xmlns:ds="http://schemas.openxmlformats.org/officeDocument/2006/customXml" ds:itemID="{35484653-F38F-40F3-BC87-E7F2A40E40A7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794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Lilian Salloum Hanna</dc:creator>
  <cp:lastModifiedBy>Lilian Salloum Hanna</cp:lastModifiedBy>
  <cp:revision>7</cp:revision>
  <dcterms:created xsi:type="dcterms:W3CDTF">2022-08-04T23:44:59Z</dcterms:created>
  <dcterms:modified xsi:type="dcterms:W3CDTF">2025-06-20T15:36:31Z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